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4"/>
  </p:sldMasterIdLst>
  <p:notesMasterIdLst>
    <p:notesMasterId r:id="rId16"/>
  </p:notesMasterIdLst>
  <p:handoutMasterIdLst>
    <p:handoutMasterId r:id="rId17"/>
  </p:handoutMasterIdLst>
  <p:sldIdLst>
    <p:sldId id="441" r:id="rId5"/>
    <p:sldId id="325" r:id="rId6"/>
    <p:sldId id="444" r:id="rId7"/>
    <p:sldId id="445" r:id="rId8"/>
    <p:sldId id="318" r:id="rId9"/>
    <p:sldId id="324" r:id="rId10"/>
    <p:sldId id="442" r:id="rId11"/>
    <p:sldId id="443" r:id="rId12"/>
    <p:sldId id="446" r:id="rId13"/>
    <p:sldId id="448" r:id="rId14"/>
    <p:sldId id="447" r:id="rId15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49BDC6-013A-4A3F-9867-E7AE30507890}">
          <p14:sldIdLst>
            <p14:sldId id="441"/>
            <p14:sldId id="325"/>
            <p14:sldId id="444"/>
            <p14:sldId id="445"/>
            <p14:sldId id="318"/>
            <p14:sldId id="324"/>
            <p14:sldId id="442"/>
            <p14:sldId id="443"/>
            <p14:sldId id="446"/>
            <p14:sldId id="448"/>
            <p14:sldId id="447"/>
          </p14:sldIdLst>
        </p14:section>
        <p14:section name="Untitled Section" id="{DEE494F1-6829-4041-82F5-714AFD4F1A8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orient="horz" pos="3193">
          <p15:clr>
            <a:srgbClr val="A4A3A4"/>
          </p15:clr>
        </p15:guide>
        <p15:guide id="3" orient="horz" pos="869">
          <p15:clr>
            <a:srgbClr val="A4A3A4"/>
          </p15:clr>
        </p15:guide>
        <p15:guide id="4" orient="horz" pos="286">
          <p15:clr>
            <a:srgbClr val="A4A3A4"/>
          </p15:clr>
        </p15:guide>
        <p15:guide id="5" orient="horz" pos="2950">
          <p15:clr>
            <a:srgbClr val="A4A3A4"/>
          </p15:clr>
        </p15:guide>
        <p15:guide id="6" orient="horz" pos="499">
          <p15:clr>
            <a:srgbClr val="A4A3A4"/>
          </p15:clr>
        </p15:guide>
        <p15:guide id="7" orient="horz" pos="710">
          <p15:clr>
            <a:srgbClr val="A4A3A4"/>
          </p15:clr>
        </p15:guide>
        <p15:guide id="8" pos="5533">
          <p15:clr>
            <a:srgbClr val="A4A3A4"/>
          </p15:clr>
        </p15:guide>
        <p15:guide id="9" pos="236">
          <p15:clr>
            <a:srgbClr val="A4A3A4"/>
          </p15:clr>
        </p15:guide>
        <p15:guide id="10" pos="2892">
          <p15:clr>
            <a:srgbClr val="A4A3A4"/>
          </p15:clr>
        </p15:guide>
        <p15:guide id="11" pos="2653">
          <p15:clr>
            <a:srgbClr val="A4A3A4"/>
          </p15:clr>
        </p15:guide>
        <p15:guide id="12" pos="31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888"/>
    <a:srgbClr val="EE0088"/>
    <a:srgbClr val="00CC99"/>
    <a:srgbClr val="FFA3D8"/>
    <a:srgbClr val="00AEEE"/>
    <a:srgbClr val="65D7FF"/>
    <a:srgbClr val="404040"/>
    <a:srgbClr val="EE0033"/>
    <a:srgbClr val="8393CA"/>
    <a:srgbClr val="77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99" autoAdjust="0"/>
  </p:normalViewPr>
  <p:slideViewPr>
    <p:cSldViewPr snapToGrid="0">
      <p:cViewPr varScale="1">
        <p:scale>
          <a:sx n="96" d="100"/>
          <a:sy n="96" d="100"/>
        </p:scale>
        <p:origin x="1160" y="60"/>
      </p:cViewPr>
      <p:guideLst>
        <p:guide orient="horz" pos="1621"/>
        <p:guide orient="horz" pos="3193"/>
        <p:guide orient="horz" pos="869"/>
        <p:guide orient="horz" pos="286"/>
        <p:guide orient="horz" pos="2950"/>
        <p:guide orient="horz" pos="499"/>
        <p:guide orient="horz" pos="710"/>
        <p:guide pos="5533"/>
        <p:guide pos="236"/>
        <p:guide pos="2892"/>
        <p:guide pos="2653"/>
        <p:guide pos="31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3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D1830-4B8D-47FD-A4C5-F6A253D98F59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/>
              <a:t>&lt;docid&gt;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62263-AF1E-4235-AC8C-338C4C501EE5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03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A6AA1-BA76-4BDB-9132-A87DE4284A59}" type="datetimeFigureOut">
              <a:rPr lang="en-AU" smtClean="0"/>
              <a:t>22/07/2022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/>
              <a:t>&lt;docid&gt;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479C-DDCB-4663-A064-D8F8B9659009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9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7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66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41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65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34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Lock Shape"/>
          <p:cNvSpPr>
            <a:spLocks/>
          </p:cNvSpPr>
          <p:nvPr userDrawn="1"/>
        </p:nvSpPr>
        <p:spPr>
          <a:xfrm>
            <a:off x="7490181" y="1"/>
            <a:ext cx="140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100">
              <a:solidFill>
                <a:srgbClr val="FFFFFF"/>
              </a:solidFill>
            </a:endParaRPr>
          </a:p>
        </p:txBody>
      </p:sp>
      <p:pic>
        <p:nvPicPr>
          <p:cNvPr id="1026" name="Picture 2" descr="Lock Shape" hidden="1" title="KWM SJB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81" y="564531"/>
            <a:ext cx="1011600" cy="3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&lt;docid&gt;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pic>
        <p:nvPicPr>
          <p:cNvPr id="7" name="Picture 6" descr="Lock Shape" title="KWM Logo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35600" y="753176"/>
            <a:ext cx="1143000" cy="501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973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Column 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469800"/>
            <a:ext cx="3834000" cy="4212000"/>
          </a:xfrm>
        </p:spPr>
        <p:txBody>
          <a:bodyPr/>
          <a:lstStyle>
            <a:lvl1pPr marL="0" indent="0" algn="l" defTabSz="2700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0">
                <a:solidFill>
                  <a:srgbClr val="FFFFFF"/>
                </a:solidFill>
                <a:latin typeface="Arial"/>
              </a:defRPr>
            </a:lvl1pPr>
          </a:lstStyle>
          <a:p>
            <a:pPr marL="457200" lvl="0" indent="-45720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95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Column 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42800" y="469800"/>
            <a:ext cx="3834000" cy="4212000"/>
          </a:xfrm>
        </p:spPr>
        <p:txBody>
          <a:bodyPr anchor="b" anchorCtr="0">
            <a:noAutofit/>
          </a:bodyPr>
          <a:lstStyle>
            <a:lvl1pPr marL="0" indent="0" algn="l" defTabSz="2700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0">
                <a:solidFill>
                  <a:srgbClr val="FFFFFF"/>
                </a:solidFill>
                <a:latin typeface="Arial"/>
              </a:defRPr>
            </a:lvl1pPr>
          </a:lstStyle>
          <a:p>
            <a:pPr marL="457200" lvl="0" indent="-45720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99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R + 1 Column Tex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930775" y="469800"/>
            <a:ext cx="3834000" cy="42120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/>
            </a:lvl1pPr>
            <a:lvl2pPr>
              <a:lnSpc>
                <a:spcPts val="3400"/>
              </a:lnSpc>
              <a:defRPr sz="3200"/>
            </a:lvl2pPr>
            <a:lvl3pPr>
              <a:lnSpc>
                <a:spcPts val="3400"/>
              </a:lnSpc>
              <a:defRPr sz="3200"/>
            </a:lvl3pPr>
            <a:lvl4pPr>
              <a:lnSpc>
                <a:spcPts val="3400"/>
              </a:lnSpc>
              <a:defRPr sz="3200"/>
            </a:lvl4pPr>
            <a:lvl5pPr>
              <a:lnSpc>
                <a:spcPts val="34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04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L + Highligh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0000" y="469800"/>
            <a:ext cx="3834000" cy="4212000"/>
          </a:xfrm>
        </p:spPr>
        <p:txBody>
          <a:bodyPr>
            <a:normAutofit/>
          </a:bodyPr>
          <a:lstStyle>
            <a:lvl1pPr marL="0" indent="0">
              <a:lnSpc>
                <a:spcPts val="3400"/>
              </a:lnSpc>
              <a:defRPr sz="3200"/>
            </a:lvl1pPr>
            <a:lvl2pPr>
              <a:lnSpc>
                <a:spcPts val="3400"/>
              </a:lnSpc>
              <a:defRPr sz="3200"/>
            </a:lvl2pPr>
            <a:lvl3pPr>
              <a:lnSpc>
                <a:spcPts val="3400"/>
              </a:lnSpc>
              <a:defRPr sz="3200"/>
            </a:lvl3pPr>
            <a:lvl4pPr>
              <a:lnSpc>
                <a:spcPts val="3400"/>
              </a:lnSpc>
              <a:defRPr sz="3200"/>
            </a:lvl4pPr>
            <a:lvl5pPr>
              <a:lnSpc>
                <a:spcPts val="34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93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BEF-757B-FE42-B11E-A8D5B7365EEA}" type="datetimeFigureOut">
              <a:rPr lang="en-CA" smtClean="0"/>
              <a:t>2022-07-22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F9F8-9990-9746-998B-9671997C812C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5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 descr="Lock Shape"/>
          <p:cNvSpPr>
            <a:spLocks noGrp="1"/>
          </p:cNvSpPr>
          <p:nvPr>
            <p:ph type="sldNum" sz="quarter" idx="4"/>
          </p:nvPr>
        </p:nvSpPr>
        <p:spPr>
          <a:xfrm>
            <a:off x="8516175" y="4820400"/>
            <a:ext cx="324000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 spc="0">
                <a:solidFill>
                  <a:srgbClr val="808285"/>
                </a:solidFill>
                <a:latin typeface="Arial"/>
              </a:defRPr>
            </a:lvl1pPr>
          </a:lstStyle>
          <a:p>
            <a:fld id="{6FBBF496-5E13-422D-AD74-55F6AC90CA92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60000" y="2572941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547415" y="2572941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>
                  <a:lumMod val="60000"/>
                  <a:lumOff val="40000"/>
                </a:srgb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712778" y="2572941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00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866492" y="2572941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00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00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5488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124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8652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800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##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28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1379935"/>
            <a:ext cx="8406000" cy="329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97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ing +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79700"/>
            <a:ext cx="2412000" cy="3299400"/>
          </a:xfrm>
        </p:spPr>
        <p:txBody>
          <a:bodyPr wrap="square" anchor="t" anchorCtr="0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46400" y="1379935"/>
            <a:ext cx="5637600" cy="329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2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78000" y="1379935"/>
            <a:ext cx="8406000" cy="329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79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smGri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46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13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43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Larg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74650" y="2572941"/>
            <a:ext cx="8408988" cy="2109788"/>
          </a:xfrm>
        </p:spPr>
        <p:txBody>
          <a:bodyPr/>
          <a:lstStyle>
            <a:lvl1pPr marL="0" indent="0" algn="l" defTabSz="2700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0">
                <a:solidFill>
                  <a:srgbClr val="FFFFFF"/>
                </a:solidFill>
                <a:latin typeface="Arial"/>
              </a:defRPr>
            </a:lvl1pPr>
          </a:lstStyle>
          <a:p>
            <a:pPr marL="457200" lvl="0" indent="-45720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63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Lock Shape"/>
          <p:cNvSpPr>
            <a:spLocks noGrp="1"/>
          </p:cNvSpPr>
          <p:nvPr>
            <p:ph type="sldNum" sz="quarter" idx="4"/>
          </p:nvPr>
        </p:nvSpPr>
        <p:spPr>
          <a:xfrm>
            <a:off x="8514012" y="4819500"/>
            <a:ext cx="335134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 spc="0" baseline="0">
                <a:solidFill>
                  <a:srgbClr val="808285"/>
                </a:solidFill>
                <a:latin typeface="Arial"/>
              </a:defRPr>
            </a:lvl1pPr>
          </a:lstStyle>
          <a:p>
            <a:fld id="{9E9BC324-87D9-4F3A-AF80-305003183E1D}" type="slidenum">
              <a:rPr lang="en-AU" smtClean="0"/>
              <a:pPr/>
              <a:t>‹Nº›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4000" y="4819500"/>
            <a:ext cx="3060000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&lt;</a:t>
            </a:r>
            <a:r>
              <a:rPr lang="en-AU" err="1"/>
              <a:t>docid</a:t>
            </a:r>
            <a:r>
              <a:rPr lang="en-AU"/>
              <a:t>&gt;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60000" y="378000"/>
            <a:ext cx="8406000" cy="540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60000" y="1379700"/>
            <a:ext cx="8406000" cy="329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Click to edit Master text styles</a:t>
            </a:r>
          </a:p>
          <a:p>
            <a:pPr marL="0" lvl="1" indent="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Second level</a:t>
            </a:r>
          </a:p>
          <a:p>
            <a:pPr marL="0" lvl="2" indent="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Third level</a:t>
            </a:r>
          </a:p>
          <a:p>
            <a:pPr marL="0" lvl="3" indent="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Fourth level</a:t>
            </a:r>
          </a:p>
          <a:p>
            <a:pPr marL="0" lvl="4" indent="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07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06" r:id="rId2"/>
    <p:sldLayoutId id="2147483820" r:id="rId3"/>
    <p:sldLayoutId id="2147483821" r:id="rId4"/>
    <p:sldLayoutId id="2147483809" r:id="rId5"/>
    <p:sldLayoutId id="2147483810" r:id="rId6"/>
    <p:sldLayoutId id="2147483811" r:id="rId7"/>
    <p:sldLayoutId id="2147483812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8" r:id="rId14"/>
  </p:sldLayoutIdLst>
  <p:hf hdr="0" ftr="0" dt="0"/>
  <p:txStyles>
    <p:titleStyle>
      <a:lvl1pPr marL="0" indent="0" algn="l" defTabSz="270000" rtl="0" eaLnBrk="1" latinLnBrk="0" hangingPunct="1">
        <a:lnSpc>
          <a:spcPts val="4800"/>
        </a:lnSpc>
        <a:spcBef>
          <a:spcPct val="0"/>
        </a:spcBef>
        <a:spcAft>
          <a:spcPts val="0"/>
        </a:spcAft>
        <a:buNone/>
        <a:defRPr lang="en-AU" sz="4400" b="1" kern="1200" cap="none" spc="-150" baseline="0" dirty="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457200" indent="-457200" algn="l" defTabSz="270000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chemeClr val="tx1">
            <a:lumMod val="60000"/>
            <a:lumOff val="40000"/>
          </a:schemeClr>
        </a:buClr>
        <a:buFont typeface="Wingdings" pitchFamily="2" charset="2"/>
        <a:buNone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1pPr>
      <a:lvl2pPr marL="270000" indent="-270000" algn="l" defTabSz="270000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rgbClr val="A7A9AC"/>
        </a:buClr>
        <a:buSzPct val="130000"/>
        <a:buFont typeface="Arial"/>
        <a:buChar char="▪"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2pPr>
      <a:lvl3pPr marL="540000" indent="-270000" algn="l" defTabSz="270000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rgbClr val="A7A9AC"/>
        </a:buClr>
        <a:buSzPct val="130000"/>
        <a:buFont typeface="Arial"/>
        <a:buChar char="▪"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3pPr>
      <a:lvl4pPr marL="803275" indent="-266700" algn="l" defTabSz="27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7A9AC"/>
        </a:buClr>
        <a:buFont typeface="Wingdings" pitchFamily="2" charset="2"/>
        <a:buChar char="§"/>
        <a:defRPr lang="en-US" sz="2800" kern="1200" spc="-100" baseline="0" dirty="0" smtClean="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4pPr>
      <a:lvl5pPr marL="1076325" indent="-269875" algn="l" defTabSz="27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7A9AC"/>
        </a:buClr>
        <a:buFont typeface="Wingdings" pitchFamily="2" charset="2"/>
        <a:buChar char="§"/>
        <a:defRPr lang="en-AU" sz="2800" kern="1200" spc="-100" baseline="0" dirty="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3621DFB-06AD-4C0F-866F-0A5FD7785EA6}"/>
              </a:ext>
            </a:extLst>
          </p:cNvPr>
          <p:cNvSpPr txBox="1">
            <a:spLocks/>
          </p:cNvSpPr>
          <p:nvPr/>
        </p:nvSpPr>
        <p:spPr>
          <a:xfrm>
            <a:off x="5830956" y="0"/>
            <a:ext cx="3117125" cy="4962939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108000" tIns="108000" rIns="108000" bIns="144000" rtlCol="0" anchor="ctr" anchorCtr="0">
            <a:noAutofit/>
          </a:bodyPr>
          <a:lstStyle>
            <a:lvl1pPr marL="0" indent="0" algn="l" defTabSz="180000" rtl="0" eaLnBrk="1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None/>
              <a:defRPr sz="4400" kern="1200" cap="all" spc="-300" baseline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600" b="1" cap="none" spc="-150" dirty="0">
                <a:solidFill>
                  <a:schemeClr val="tx1"/>
                </a:solidFill>
                <a:latin typeface="Londrina Outline" panose="02000506000000020003" pitchFamily="50" charset="0"/>
              </a:rPr>
              <a:t>Environmentally </a:t>
            </a:r>
          </a:p>
          <a:p>
            <a:pPr algn="ctr">
              <a:lnSpc>
                <a:spcPct val="100000"/>
              </a:lnSpc>
            </a:pPr>
            <a:r>
              <a:rPr lang="en-AU" sz="3600" b="1" cap="none" spc="-150" dirty="0">
                <a:solidFill>
                  <a:schemeClr val="tx1"/>
                </a:solidFill>
                <a:latin typeface="Londrina Outline" panose="02000506000000020003" pitchFamily="50" charset="0"/>
              </a:rPr>
              <a:t>Speaking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0A7C13-710C-4BDB-9F36-939FC6E4923C}"/>
              </a:ext>
            </a:extLst>
          </p:cNvPr>
          <p:cNvSpPr txBox="1">
            <a:spLocks/>
          </p:cNvSpPr>
          <p:nvPr/>
        </p:nvSpPr>
        <p:spPr>
          <a:xfrm>
            <a:off x="298173" y="3550075"/>
            <a:ext cx="5521666" cy="1412864"/>
          </a:xfrm>
          <a:prstGeom prst="rect">
            <a:avLst/>
          </a:prstGeom>
          <a:solidFill>
            <a:srgbClr val="F9AD81"/>
          </a:solidFill>
        </p:spPr>
        <p:txBody>
          <a:bodyPr vert="horz" wrap="square" lIns="180000" tIns="108000" rIns="180000" bIns="72000" rtlCol="0" anchor="ctr" anchorCtr="0">
            <a:spAutoFit/>
          </a:bodyPr>
          <a:lstStyle>
            <a:lvl1pPr marL="0" indent="0" algn="l" defTabSz="180000" rtl="0" eaLnBrk="1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None/>
              <a:defRPr sz="6500" kern="1200" cap="all" spc="-3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4000" b="1" cap="none" spc="0" dirty="0">
                <a:solidFill>
                  <a:srgbClr val="0070C0"/>
                </a:solidFill>
                <a:latin typeface="Candy Beans" panose="02000500000000000000" pitchFamily="2" charset="0"/>
              </a:rPr>
              <a:t>Why Is Litter Bad?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4000" b="1" cap="none" spc="0" dirty="0">
                <a:solidFill>
                  <a:srgbClr val="332888"/>
                </a:solidFill>
                <a:latin typeface="Ink Free" panose="03080402000500000000" pitchFamily="66" charset="0"/>
              </a:rPr>
              <a:t>Unit 3, Week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E3E3F4-A416-4738-BB5E-AB8FBF624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0" r="12103"/>
          <a:stretch/>
        </p:blipFill>
        <p:spPr>
          <a:xfrm>
            <a:off x="298173" y="0"/>
            <a:ext cx="5532783" cy="37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07D80-9B53-B947-896B-4BB65125C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B37D2-B137-8C41-8D08-2CA69027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Magic Mushroom" pitchFamily="50" charset="0"/>
              </a:rPr>
              <a:t>Idioms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94788-A9D5-354E-881C-F78B4C3D6491}"/>
              </a:ext>
            </a:extLst>
          </p:cNvPr>
          <p:cNvCxnSpPr>
            <a:cxnSpLocks/>
          </p:cNvCxnSpPr>
          <p:nvPr/>
        </p:nvCxnSpPr>
        <p:spPr>
          <a:xfrm>
            <a:off x="4372450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41D18B-F9ED-D547-9BA3-45AE5C70E28D}"/>
              </a:ext>
            </a:extLst>
          </p:cNvPr>
          <p:cNvSpPr/>
          <p:nvPr/>
        </p:nvSpPr>
        <p:spPr>
          <a:xfrm>
            <a:off x="1191101" y="3893147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I’m</a:t>
            </a:r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all </a:t>
            </a:r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ears</a:t>
            </a:r>
            <a:endParaRPr lang="fr-CH" sz="2400" b="1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0E1C7-C09D-3E47-B701-52592C5F8DB0}"/>
              </a:ext>
            </a:extLst>
          </p:cNvPr>
          <p:cNvSpPr/>
          <p:nvPr/>
        </p:nvSpPr>
        <p:spPr>
          <a:xfrm>
            <a:off x="4704943" y="4080836"/>
            <a:ext cx="4144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hoot</a:t>
            </a:r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don´t</a:t>
            </a:r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pullute</a:t>
            </a:r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FBA7B3-F684-4479-84B4-6A9484B6C7E0}"/>
              </a:ext>
            </a:extLst>
          </p:cNvPr>
          <p:cNvSpPr txBox="1"/>
          <p:nvPr/>
        </p:nvSpPr>
        <p:spPr>
          <a:xfrm>
            <a:off x="1246126" y="1266041"/>
            <a:ext cx="2398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Listening</a:t>
            </a:r>
            <a:r>
              <a:rPr lang="es-C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C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attentively</a:t>
            </a:r>
            <a:r>
              <a:rPr lang="es-C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C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BB10D7-FE49-424C-968F-C35D24506C88}"/>
              </a:ext>
            </a:extLst>
          </p:cNvPr>
          <p:cNvSpPr txBox="1"/>
          <p:nvPr/>
        </p:nvSpPr>
        <p:spPr>
          <a:xfrm>
            <a:off x="4923596" y="12262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Don’t care at all about something.</a:t>
            </a:r>
            <a:endParaRPr lang="es-C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5E106A-F1C8-4F08-BD02-C161A52F9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26" y="1635373"/>
            <a:ext cx="2154774" cy="22052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BA95B3-70C8-48B2-B002-1272557D3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430" y="1814127"/>
            <a:ext cx="3227805" cy="20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07D80-9B53-B947-896B-4BB65125C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B37D2-B137-8C41-8D08-2CA69027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Magic Mushroom" pitchFamily="50" charset="0"/>
              </a:rPr>
              <a:t>Idioms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94788-A9D5-354E-881C-F78B4C3D6491}"/>
              </a:ext>
            </a:extLst>
          </p:cNvPr>
          <p:cNvCxnSpPr>
            <a:cxnSpLocks/>
          </p:cNvCxnSpPr>
          <p:nvPr/>
        </p:nvCxnSpPr>
        <p:spPr>
          <a:xfrm>
            <a:off x="4372450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41D18B-F9ED-D547-9BA3-45AE5C70E28D}"/>
              </a:ext>
            </a:extLst>
          </p:cNvPr>
          <p:cNvSpPr/>
          <p:nvPr/>
        </p:nvSpPr>
        <p:spPr>
          <a:xfrm>
            <a:off x="1191100" y="3980489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Litter</a:t>
            </a:r>
            <a:r>
              <a:rPr lang="fr-CH" sz="2400" b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bug</a:t>
            </a:r>
            <a:endParaRPr lang="fr-CH" sz="2400" b="1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0E1C7-C09D-3E47-B701-52592C5F8DB0}"/>
              </a:ext>
            </a:extLst>
          </p:cNvPr>
          <p:cNvSpPr/>
          <p:nvPr/>
        </p:nvSpPr>
        <p:spPr>
          <a:xfrm>
            <a:off x="5888730" y="4080836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Go Green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8A02F5-2BFF-4164-ADFB-8568419A1E09}"/>
              </a:ext>
            </a:extLst>
          </p:cNvPr>
          <p:cNvSpPr txBox="1"/>
          <p:nvPr/>
        </p:nvSpPr>
        <p:spPr>
          <a:xfrm>
            <a:off x="213548" y="1539191"/>
            <a:ext cx="4164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arelessly drop litter in a public 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place.</a:t>
            </a:r>
            <a:endParaRPr lang="es-C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A9152B-8FBB-4C9D-BA71-7CF9BD925868}"/>
              </a:ext>
            </a:extLst>
          </p:cNvPr>
          <p:cNvSpPr txBox="1"/>
          <p:nvPr/>
        </p:nvSpPr>
        <p:spPr>
          <a:xfrm>
            <a:off x="4765550" y="1539191"/>
            <a:ext cx="416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B</a:t>
            </a:r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ecome environmentally conscious in your decisions.</a:t>
            </a:r>
            <a:endParaRPr lang="es-C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CF892C-BEE7-4D14-827C-BE617F94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93" y="1924294"/>
            <a:ext cx="2209798" cy="20673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1952F8-B9F6-4FBE-9BA1-B279D4660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722" y="2127522"/>
            <a:ext cx="2067370" cy="20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07D80-9B53-B947-896B-4BB65125C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B37D2-B137-8C41-8D08-2CA69027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Magic Mushroom" pitchFamily="50" charset="0"/>
              </a:rPr>
              <a:t>Simple Present Tense: Verb forms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AC005-BCDE-5747-BD99-E32D215D9F2C}"/>
              </a:ext>
            </a:extLst>
          </p:cNvPr>
          <p:cNvCxnSpPr>
            <a:cxnSpLocks/>
          </p:cNvCxnSpPr>
          <p:nvPr/>
        </p:nvCxnSpPr>
        <p:spPr>
          <a:xfrm>
            <a:off x="2339184" y="2529716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94788-A9D5-354E-881C-F78B4C3D6491}"/>
              </a:ext>
            </a:extLst>
          </p:cNvPr>
          <p:cNvCxnSpPr>
            <a:cxnSpLocks/>
          </p:cNvCxnSpPr>
          <p:nvPr/>
        </p:nvCxnSpPr>
        <p:spPr>
          <a:xfrm>
            <a:off x="4372450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0D210C-DAC4-364A-A80B-47F187AC9416}"/>
              </a:ext>
            </a:extLst>
          </p:cNvPr>
          <p:cNvSpPr/>
          <p:nvPr/>
        </p:nvSpPr>
        <p:spPr>
          <a:xfrm>
            <a:off x="244913" y="3930742"/>
            <a:ext cx="209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Pollute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1D18B-F9ED-D547-9BA3-45AE5C70E28D}"/>
              </a:ext>
            </a:extLst>
          </p:cNvPr>
          <p:cNvSpPr/>
          <p:nvPr/>
        </p:nvSpPr>
        <p:spPr>
          <a:xfrm>
            <a:off x="2269907" y="3930742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Affect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0E1C7-C09D-3E47-B701-52592C5F8DB0}"/>
              </a:ext>
            </a:extLst>
          </p:cNvPr>
          <p:cNvSpPr/>
          <p:nvPr/>
        </p:nvSpPr>
        <p:spPr>
          <a:xfrm>
            <a:off x="4484588" y="3930742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Burn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D4713A-3156-C44B-A844-7DA64B3220B5}"/>
              </a:ext>
            </a:extLst>
          </p:cNvPr>
          <p:cNvCxnSpPr>
            <a:cxnSpLocks/>
          </p:cNvCxnSpPr>
          <p:nvPr/>
        </p:nvCxnSpPr>
        <p:spPr>
          <a:xfrm>
            <a:off x="6623591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B82DF8A-757E-6747-BD86-A69CC75A2F9C}"/>
              </a:ext>
            </a:extLst>
          </p:cNvPr>
          <p:cNvSpPr/>
          <p:nvPr/>
        </p:nvSpPr>
        <p:spPr>
          <a:xfrm>
            <a:off x="6623590" y="3943267"/>
            <a:ext cx="2209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Bury</a:t>
            </a:r>
            <a:endParaRPr lang="en-US" b="1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5F32F99-3DBD-448D-B25D-5C60EFF5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86" y="1993281"/>
            <a:ext cx="1570565" cy="185369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5BAC0E4-1F3F-476C-A395-3AF8ACD51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897" y="2108024"/>
            <a:ext cx="2309993" cy="17389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692658-D060-437E-9545-3527595CF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50" y="1429117"/>
            <a:ext cx="1387041" cy="2501624"/>
          </a:xfrm>
          <a:prstGeom prst="rect">
            <a:avLst/>
          </a:prstGeom>
        </p:spPr>
      </p:pic>
      <p:pic>
        <p:nvPicPr>
          <p:cNvPr id="1028" name="Picture 4" descr="Affect Vs. Effect: Grammar Quiz! - ProProfs Qui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1"/>
          <a:stretch/>
        </p:blipFill>
        <p:spPr bwMode="auto">
          <a:xfrm>
            <a:off x="2437150" y="2054041"/>
            <a:ext cx="1889648" cy="18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4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07D80-9B53-B947-896B-4BB65125C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B37D2-B137-8C41-8D08-2CA69027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Magic Mushroom" pitchFamily="50" charset="0"/>
              </a:rPr>
              <a:t>Simple Present Tense: Verb forms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AC005-BCDE-5747-BD99-E32D215D9F2C}"/>
              </a:ext>
            </a:extLst>
          </p:cNvPr>
          <p:cNvCxnSpPr>
            <a:cxnSpLocks/>
          </p:cNvCxnSpPr>
          <p:nvPr/>
        </p:nvCxnSpPr>
        <p:spPr>
          <a:xfrm>
            <a:off x="2339184" y="2529716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94788-A9D5-354E-881C-F78B4C3D6491}"/>
              </a:ext>
            </a:extLst>
          </p:cNvPr>
          <p:cNvCxnSpPr>
            <a:cxnSpLocks/>
          </p:cNvCxnSpPr>
          <p:nvPr/>
        </p:nvCxnSpPr>
        <p:spPr>
          <a:xfrm>
            <a:off x="4372450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0D210C-DAC4-364A-A80B-47F187AC9416}"/>
              </a:ext>
            </a:extLst>
          </p:cNvPr>
          <p:cNvSpPr/>
          <p:nvPr/>
        </p:nvSpPr>
        <p:spPr>
          <a:xfrm>
            <a:off x="244913" y="3930742"/>
            <a:ext cx="209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Dump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1D18B-F9ED-D547-9BA3-45AE5C70E28D}"/>
              </a:ext>
            </a:extLst>
          </p:cNvPr>
          <p:cNvSpPr/>
          <p:nvPr/>
        </p:nvSpPr>
        <p:spPr>
          <a:xfrm>
            <a:off x="2162651" y="3930742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Trap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0E1C7-C09D-3E47-B701-52592C5F8DB0}"/>
              </a:ext>
            </a:extLst>
          </p:cNvPr>
          <p:cNvSpPr/>
          <p:nvPr/>
        </p:nvSpPr>
        <p:spPr>
          <a:xfrm>
            <a:off x="4284183" y="3930742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Look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D4713A-3156-C44B-A844-7DA64B3220B5}"/>
              </a:ext>
            </a:extLst>
          </p:cNvPr>
          <p:cNvCxnSpPr>
            <a:cxnSpLocks/>
          </p:cNvCxnSpPr>
          <p:nvPr/>
        </p:nvCxnSpPr>
        <p:spPr>
          <a:xfrm>
            <a:off x="6623591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B82DF8A-757E-6747-BD86-A69CC75A2F9C}"/>
              </a:ext>
            </a:extLst>
          </p:cNvPr>
          <p:cNvSpPr/>
          <p:nvPr/>
        </p:nvSpPr>
        <p:spPr>
          <a:xfrm>
            <a:off x="6623590" y="3930741"/>
            <a:ext cx="2209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Throw</a:t>
            </a:r>
            <a:endParaRPr lang="en-US" b="1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A4DAA1-5981-40D8-B989-5546F58B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4" y="1454632"/>
            <a:ext cx="2134358" cy="17287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22E3DE2-ADFF-4908-8BEC-001AC0E22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950" y="1454631"/>
            <a:ext cx="1624464" cy="172878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14177BE-AF9C-411D-90B0-A162AE2BE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544" y="1166277"/>
            <a:ext cx="2084523" cy="20845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8F75087-FEA9-49FB-817A-28B1E396B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390" y="1669970"/>
            <a:ext cx="1665118" cy="22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6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07D80-9B53-B947-896B-4BB65125C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B37D2-B137-8C41-8D08-2CA69027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Magic Mushroom" pitchFamily="50" charset="0"/>
              </a:rPr>
              <a:t>     Adjectives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94788-A9D5-354E-881C-F78B4C3D6491}"/>
              </a:ext>
            </a:extLst>
          </p:cNvPr>
          <p:cNvCxnSpPr>
            <a:cxnSpLocks/>
          </p:cNvCxnSpPr>
          <p:nvPr/>
        </p:nvCxnSpPr>
        <p:spPr>
          <a:xfrm>
            <a:off x="4372450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941D18B-F9ED-D547-9BA3-45AE5C70E28D}"/>
              </a:ext>
            </a:extLst>
          </p:cNvPr>
          <p:cNvSpPr/>
          <p:nvPr/>
        </p:nvSpPr>
        <p:spPr>
          <a:xfrm>
            <a:off x="1191101" y="3893147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Ugly</a:t>
            </a:r>
            <a:endParaRPr lang="fr-CH" sz="2400" b="1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0E1C7-C09D-3E47-B701-52592C5F8DB0}"/>
              </a:ext>
            </a:extLst>
          </p:cNvPr>
          <p:cNvSpPr/>
          <p:nvPr/>
        </p:nvSpPr>
        <p:spPr>
          <a:xfrm>
            <a:off x="6556201" y="1144196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Littered</a:t>
            </a:r>
            <a:endParaRPr lang="fr-CH" sz="2400" b="1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0489754-CC5A-4D4F-A610-D35E3233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533" y="59636"/>
            <a:ext cx="2238083" cy="2470080"/>
          </a:xfrm>
          <a:prstGeom prst="rect">
            <a:avLst/>
          </a:prstGeom>
        </p:spPr>
      </p:pic>
      <p:pic>
        <p:nvPicPr>
          <p:cNvPr id="5122" name="Picture 2" descr="Describing words | Baamboo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5" y="1190516"/>
            <a:ext cx="3240151" cy="24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Vector | Opposite words with bad and g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75" y="2495781"/>
            <a:ext cx="3053994" cy="22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6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4B8F0-465E-904B-9B17-29324CACE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622848-099E-5E44-B1E3-4C5E7FFB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Magic Mushroom" pitchFamily="50" charset="0"/>
              </a:rPr>
              <a:t>Why is Litter Bad?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4E2DF3-46CA-564B-AC6C-8DD8F3B71CF0}"/>
              </a:ext>
            </a:extLst>
          </p:cNvPr>
          <p:cNvCxnSpPr/>
          <p:nvPr/>
        </p:nvCxnSpPr>
        <p:spPr>
          <a:xfrm flipV="1">
            <a:off x="5598826" y="1470833"/>
            <a:ext cx="1382843" cy="483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999BCD-5635-DA41-A215-867C24C62768}"/>
              </a:ext>
            </a:extLst>
          </p:cNvPr>
          <p:cNvCxnSpPr>
            <a:cxnSpLocks/>
          </p:cNvCxnSpPr>
          <p:nvPr/>
        </p:nvCxnSpPr>
        <p:spPr>
          <a:xfrm flipV="1">
            <a:off x="5598827" y="2670641"/>
            <a:ext cx="14762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91DF37-2901-634D-B549-5267E9BF54E4}"/>
              </a:ext>
            </a:extLst>
          </p:cNvPr>
          <p:cNvCxnSpPr>
            <a:cxnSpLocks/>
          </p:cNvCxnSpPr>
          <p:nvPr/>
        </p:nvCxnSpPr>
        <p:spPr>
          <a:xfrm>
            <a:off x="5598826" y="3387018"/>
            <a:ext cx="1118213" cy="73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281018-1633-AC42-A568-19A2001EAFBD}"/>
              </a:ext>
            </a:extLst>
          </p:cNvPr>
          <p:cNvCxnSpPr>
            <a:cxnSpLocks/>
          </p:cNvCxnSpPr>
          <p:nvPr/>
        </p:nvCxnSpPr>
        <p:spPr>
          <a:xfrm flipV="1">
            <a:off x="2021404" y="3387019"/>
            <a:ext cx="1380623" cy="684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E7107-7ACE-5E43-BA44-4C0107724C48}"/>
              </a:ext>
            </a:extLst>
          </p:cNvPr>
          <p:cNvCxnSpPr>
            <a:cxnSpLocks/>
          </p:cNvCxnSpPr>
          <p:nvPr/>
        </p:nvCxnSpPr>
        <p:spPr>
          <a:xfrm flipV="1">
            <a:off x="1742607" y="2675020"/>
            <a:ext cx="1659421" cy="1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C17379-DA73-1A43-9EE2-BF0666999A94}"/>
              </a:ext>
            </a:extLst>
          </p:cNvPr>
          <p:cNvCxnSpPr>
            <a:cxnSpLocks/>
          </p:cNvCxnSpPr>
          <p:nvPr/>
        </p:nvCxnSpPr>
        <p:spPr>
          <a:xfrm>
            <a:off x="1742607" y="1448257"/>
            <a:ext cx="1659421" cy="6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30804E-7D3E-3E44-A4B3-B58F6A45921D}"/>
              </a:ext>
            </a:extLst>
          </p:cNvPr>
          <p:cNvSpPr txBox="1"/>
          <p:nvPr/>
        </p:nvSpPr>
        <p:spPr>
          <a:xfrm>
            <a:off x="6717039" y="691629"/>
            <a:ext cx="211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it affects the environment.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269C2-0E95-8846-A463-795275C10F1F}"/>
              </a:ext>
            </a:extLst>
          </p:cNvPr>
          <p:cNvSpPr txBox="1"/>
          <p:nvPr/>
        </p:nvSpPr>
        <p:spPr>
          <a:xfrm>
            <a:off x="7134285" y="2280935"/>
            <a:ext cx="161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it affects ecology.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F4C06-36F1-B043-B19B-0C0A20C261D4}"/>
              </a:ext>
            </a:extLst>
          </p:cNvPr>
          <p:cNvSpPr txBox="1"/>
          <p:nvPr/>
        </p:nvSpPr>
        <p:spPr>
          <a:xfrm>
            <a:off x="286538" y="1095361"/>
            <a:ext cx="200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it affects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water.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27BCE-7386-6C4D-9699-D4176C94D334}"/>
              </a:ext>
            </a:extLst>
          </p:cNvPr>
          <p:cNvSpPr txBox="1"/>
          <p:nvPr/>
        </p:nvSpPr>
        <p:spPr>
          <a:xfrm>
            <a:off x="253355" y="2374814"/>
            <a:ext cx="200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it affects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CC9C9-AB06-B84B-BFFA-3702DB881F60}"/>
              </a:ext>
            </a:extLst>
          </p:cNvPr>
          <p:cNvSpPr txBox="1"/>
          <p:nvPr/>
        </p:nvSpPr>
        <p:spPr>
          <a:xfrm>
            <a:off x="481015" y="3865699"/>
            <a:ext cx="2378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it affects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recreation.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B132E0-5B3C-3A42-B2A1-300EE081C7A1}"/>
              </a:ext>
            </a:extLst>
          </p:cNvPr>
          <p:cNvSpPr/>
          <p:nvPr/>
        </p:nvSpPr>
        <p:spPr>
          <a:xfrm>
            <a:off x="6749681" y="3494661"/>
            <a:ext cx="2073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it affects all living things on Earth.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5875F-95B3-4E42-84BF-A88E682DEEC0}"/>
              </a:ext>
            </a:extLst>
          </p:cNvPr>
          <p:cNvCxnSpPr>
            <a:cxnSpLocks/>
          </p:cNvCxnSpPr>
          <p:nvPr/>
        </p:nvCxnSpPr>
        <p:spPr>
          <a:xfrm flipV="1">
            <a:off x="4500427" y="3709252"/>
            <a:ext cx="0" cy="291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5D8BC12A-EF20-461B-AB43-59D72C5D5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1" y="1012288"/>
            <a:ext cx="2118587" cy="314135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FEB38DA-E9C7-43E3-A8C9-16FB4884D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454" y="4212709"/>
            <a:ext cx="877900" cy="79254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558F856-96C4-4835-87F8-BFD9234CC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67" y="1629217"/>
            <a:ext cx="1237595" cy="49991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6D46DC4-D273-400A-8DB1-556613022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123" y="2836479"/>
            <a:ext cx="926672" cy="73768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07993EC-262E-4DC6-9DF6-C78205F7A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393" y="1279507"/>
            <a:ext cx="969348" cy="96934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4A9A97D-71F9-4659-B2A8-B1A2B726F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1181" y="2542545"/>
            <a:ext cx="981541" cy="98154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07ED26A-BEEE-41AF-A2C8-CBCF30FD8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8993" y="4097611"/>
            <a:ext cx="979012" cy="9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1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574C4-AC63-6346-A519-70E292839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95D68F-C93C-B64D-AD05-33FDC545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Magic Mushroom" pitchFamily="50" charset="0"/>
              </a:rPr>
              <a:t>Who leaves litter on the ground?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93D51-7C12-AA43-B0B9-54065EAFD469}"/>
              </a:ext>
            </a:extLst>
          </p:cNvPr>
          <p:cNvSpPr/>
          <p:nvPr/>
        </p:nvSpPr>
        <p:spPr>
          <a:xfrm>
            <a:off x="2504822" y="4426946"/>
            <a:ext cx="4329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People </a:t>
            </a:r>
            <a:r>
              <a:rPr lang="fr-CH" sz="20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leave</a:t>
            </a:r>
            <a:r>
              <a:rPr lang="fr-CH" sz="20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0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litter</a:t>
            </a:r>
            <a:r>
              <a:rPr lang="fr-CH" sz="20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on the </a:t>
            </a:r>
            <a:r>
              <a:rPr lang="fr-CH" sz="20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ground</a:t>
            </a:r>
            <a:r>
              <a:rPr lang="fr-CH" sz="20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453B8B1-0C06-4B35-B7FB-74669396B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284" y="1421386"/>
            <a:ext cx="2989511" cy="289033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B9C41F33-F7D7-4EBB-9A7C-FE2737203B8B}"/>
              </a:ext>
            </a:extLst>
          </p:cNvPr>
          <p:cNvSpPr/>
          <p:nvPr/>
        </p:nvSpPr>
        <p:spPr>
          <a:xfrm>
            <a:off x="4572000" y="2067319"/>
            <a:ext cx="194982" cy="2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265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574C4-AC63-6346-A519-70E292839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95D68F-C93C-B64D-AD05-33FDC545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can you do about litter?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93D51-7C12-AA43-B0B9-54065EAFD469}"/>
              </a:ext>
            </a:extLst>
          </p:cNvPr>
          <p:cNvSpPr/>
          <p:nvPr/>
        </p:nvSpPr>
        <p:spPr>
          <a:xfrm>
            <a:off x="2504822" y="4426946"/>
            <a:ext cx="4329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0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 can </a:t>
            </a:r>
            <a:r>
              <a:rPr lang="fr-CH" sz="20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reduce</a:t>
            </a:r>
            <a:r>
              <a:rPr lang="fr-CH" sz="20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CH" sz="20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reuse</a:t>
            </a:r>
            <a:r>
              <a:rPr lang="fr-CH" sz="20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and recycle.  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9C41F33-F7D7-4EBB-9A7C-FE2737203B8B}"/>
              </a:ext>
            </a:extLst>
          </p:cNvPr>
          <p:cNvSpPr/>
          <p:nvPr/>
        </p:nvSpPr>
        <p:spPr>
          <a:xfrm>
            <a:off x="4572000" y="2067319"/>
            <a:ext cx="194982" cy="23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28F615-F3EF-4ADD-9EF6-A473E8F6A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69" y="951756"/>
            <a:ext cx="655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0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574C4-AC63-6346-A519-70E292839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95D68F-C93C-B64D-AD05-33FDC545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Magic Mushroom" pitchFamily="50" charset="0"/>
              </a:rPr>
              <a:t>Which kind of litter take longer to decompose?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93E767-24BD-4643-835C-F3D9F3056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225" y="922897"/>
            <a:ext cx="5958305" cy="39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107D80-9B53-B947-896B-4BB65125C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B37D2-B137-8C41-8D08-2CA69027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Magic Mushroom" pitchFamily="50" charset="0"/>
              </a:rPr>
              <a:t>Sequence Adverbs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4AC005-BCDE-5747-BD99-E32D215D9F2C}"/>
              </a:ext>
            </a:extLst>
          </p:cNvPr>
          <p:cNvCxnSpPr>
            <a:cxnSpLocks/>
          </p:cNvCxnSpPr>
          <p:nvPr/>
        </p:nvCxnSpPr>
        <p:spPr>
          <a:xfrm>
            <a:off x="2339184" y="2529716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E94788-A9D5-354E-881C-F78B4C3D6491}"/>
              </a:ext>
            </a:extLst>
          </p:cNvPr>
          <p:cNvCxnSpPr>
            <a:cxnSpLocks/>
          </p:cNvCxnSpPr>
          <p:nvPr/>
        </p:nvCxnSpPr>
        <p:spPr>
          <a:xfrm>
            <a:off x="4372450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A0D210C-DAC4-364A-A80B-47F187AC9416}"/>
              </a:ext>
            </a:extLst>
          </p:cNvPr>
          <p:cNvSpPr/>
          <p:nvPr/>
        </p:nvSpPr>
        <p:spPr>
          <a:xfrm>
            <a:off x="244913" y="3930742"/>
            <a:ext cx="209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First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1D18B-F9ED-D547-9BA3-45AE5C70E28D}"/>
              </a:ext>
            </a:extLst>
          </p:cNvPr>
          <p:cNvSpPr/>
          <p:nvPr/>
        </p:nvSpPr>
        <p:spPr>
          <a:xfrm>
            <a:off x="2162651" y="3930742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Then</a:t>
            </a:r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0E1C7-C09D-3E47-B701-52592C5F8DB0}"/>
              </a:ext>
            </a:extLst>
          </p:cNvPr>
          <p:cNvSpPr/>
          <p:nvPr/>
        </p:nvSpPr>
        <p:spPr>
          <a:xfrm>
            <a:off x="4284183" y="3930742"/>
            <a:ext cx="2209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After</a:t>
            </a:r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fr-CH" sz="2400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D4713A-3156-C44B-A844-7DA64B3220B5}"/>
              </a:ext>
            </a:extLst>
          </p:cNvPr>
          <p:cNvCxnSpPr>
            <a:cxnSpLocks/>
          </p:cNvCxnSpPr>
          <p:nvPr/>
        </p:nvCxnSpPr>
        <p:spPr>
          <a:xfrm>
            <a:off x="6623591" y="2529715"/>
            <a:ext cx="0" cy="1701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B82DF8A-757E-6747-BD86-A69CC75A2F9C}"/>
              </a:ext>
            </a:extLst>
          </p:cNvPr>
          <p:cNvSpPr/>
          <p:nvPr/>
        </p:nvSpPr>
        <p:spPr>
          <a:xfrm>
            <a:off x="6623590" y="3930741"/>
            <a:ext cx="2209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400" b="1" dirty="0" err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Finally</a:t>
            </a:r>
            <a:r>
              <a:rPr lang="fr-CH" sz="240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F5AE56-8AEA-42DA-BE62-E00341C6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7" y="2519616"/>
            <a:ext cx="2035963" cy="11341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A9C8D7-EB8C-41D0-965E-634FA3C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322" y="2412391"/>
            <a:ext cx="1712299" cy="13485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289CFE-5120-4BD1-9693-8F23A5C95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280" y="2228057"/>
            <a:ext cx="2025479" cy="154222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A79546B-268D-4789-9591-FD408E6D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905" y="2056534"/>
            <a:ext cx="1609167" cy="18742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74C2CC4-D75C-4131-8B55-31607607D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36" y="1656428"/>
            <a:ext cx="457264" cy="400106"/>
          </a:xfrm>
          <a:prstGeom prst="rect">
            <a:avLst/>
          </a:prstGeom>
        </p:spPr>
      </p:pic>
      <p:grpSp>
        <p:nvGrpSpPr>
          <p:cNvPr id="20" name="Group 1714">
            <a:extLst>
              <a:ext uri="{FF2B5EF4-FFF2-40B4-BE49-F238E27FC236}">
                <a16:creationId xmlns:a16="http://schemas.microsoft.com/office/drawing/2014/main" id="{1590533A-9311-4AE4-A55D-C99F1B370DDA}"/>
              </a:ext>
            </a:extLst>
          </p:cNvPr>
          <p:cNvGrpSpPr>
            <a:grpSpLocks/>
          </p:cNvGrpSpPr>
          <p:nvPr/>
        </p:nvGrpSpPr>
        <p:grpSpPr bwMode="auto">
          <a:xfrm>
            <a:off x="3175188" y="1661564"/>
            <a:ext cx="456565" cy="394970"/>
            <a:chOff x="5495" y="390"/>
            <a:chExt cx="719" cy="622"/>
          </a:xfrm>
        </p:grpSpPr>
        <p:sp>
          <p:nvSpPr>
            <p:cNvPr id="23" name="Freeform 1716">
              <a:extLst>
                <a:ext uri="{FF2B5EF4-FFF2-40B4-BE49-F238E27FC236}">
                  <a16:creationId xmlns:a16="http://schemas.microsoft.com/office/drawing/2014/main" id="{31769673-1642-4FC7-9F57-4E6CDD65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" y="390"/>
              <a:ext cx="719" cy="622"/>
            </a:xfrm>
            <a:custGeom>
              <a:avLst/>
              <a:gdLst>
                <a:gd name="T0" fmla="+- 0 5990 5495"/>
                <a:gd name="T1" fmla="*/ T0 w 719"/>
                <a:gd name="T2" fmla="+- 0 391 391"/>
                <a:gd name="T3" fmla="*/ 391 h 622"/>
                <a:gd name="T4" fmla="+- 0 5924 5495"/>
                <a:gd name="T5" fmla="*/ T4 w 719"/>
                <a:gd name="T6" fmla="+- 0 398 391"/>
                <a:gd name="T7" fmla="*/ 398 h 622"/>
                <a:gd name="T8" fmla="+- 0 5855 5495"/>
                <a:gd name="T9" fmla="*/ T8 w 719"/>
                <a:gd name="T10" fmla="+- 0 414 391"/>
                <a:gd name="T11" fmla="*/ 414 h 622"/>
                <a:gd name="T12" fmla="+- 0 5786 5495"/>
                <a:gd name="T13" fmla="*/ T12 w 719"/>
                <a:gd name="T14" fmla="+- 0 440 391"/>
                <a:gd name="T15" fmla="*/ 440 h 622"/>
                <a:gd name="T16" fmla="+- 0 5720 5495"/>
                <a:gd name="T17" fmla="*/ T16 w 719"/>
                <a:gd name="T18" fmla="+- 0 473 391"/>
                <a:gd name="T19" fmla="*/ 473 h 622"/>
                <a:gd name="T20" fmla="+- 0 5658 5495"/>
                <a:gd name="T21" fmla="*/ T20 w 719"/>
                <a:gd name="T22" fmla="+- 0 513 391"/>
                <a:gd name="T23" fmla="*/ 513 h 622"/>
                <a:gd name="T24" fmla="+- 0 5603 5495"/>
                <a:gd name="T25" fmla="*/ T24 w 719"/>
                <a:gd name="T26" fmla="+- 0 557 391"/>
                <a:gd name="T27" fmla="*/ 557 h 622"/>
                <a:gd name="T28" fmla="+- 0 5556 5495"/>
                <a:gd name="T29" fmla="*/ T28 w 719"/>
                <a:gd name="T30" fmla="+- 0 606 391"/>
                <a:gd name="T31" fmla="*/ 606 h 622"/>
                <a:gd name="T32" fmla="+- 0 5522 5495"/>
                <a:gd name="T33" fmla="*/ T32 w 719"/>
                <a:gd name="T34" fmla="+- 0 658 391"/>
                <a:gd name="T35" fmla="*/ 658 h 622"/>
                <a:gd name="T36" fmla="+- 0 5496 5495"/>
                <a:gd name="T37" fmla="*/ T36 w 719"/>
                <a:gd name="T38" fmla="+- 0 738 391"/>
                <a:gd name="T39" fmla="*/ 738 h 622"/>
                <a:gd name="T40" fmla="+- 0 5495 5495"/>
                <a:gd name="T41" fmla="*/ T40 w 719"/>
                <a:gd name="T42" fmla="+- 0 765 391"/>
                <a:gd name="T43" fmla="*/ 765 h 622"/>
                <a:gd name="T44" fmla="+- 0 5499 5495"/>
                <a:gd name="T45" fmla="*/ T44 w 719"/>
                <a:gd name="T46" fmla="+- 0 792 391"/>
                <a:gd name="T47" fmla="*/ 792 h 622"/>
                <a:gd name="T48" fmla="+- 0 5541 5495"/>
                <a:gd name="T49" fmla="*/ T48 w 719"/>
                <a:gd name="T50" fmla="+- 0 869 391"/>
                <a:gd name="T51" fmla="*/ 869 h 622"/>
                <a:gd name="T52" fmla="+- 0 5597 5495"/>
                <a:gd name="T53" fmla="*/ T52 w 719"/>
                <a:gd name="T54" fmla="+- 0 917 391"/>
                <a:gd name="T55" fmla="*/ 917 h 622"/>
                <a:gd name="T56" fmla="+- 0 5677 5495"/>
                <a:gd name="T57" fmla="*/ T56 w 719"/>
                <a:gd name="T58" fmla="+- 0 961 391"/>
                <a:gd name="T59" fmla="*/ 961 h 622"/>
                <a:gd name="T60" fmla="+- 0 5785 5495"/>
                <a:gd name="T61" fmla="*/ T60 w 719"/>
                <a:gd name="T62" fmla="+- 0 1000 391"/>
                <a:gd name="T63" fmla="*/ 1000 h 622"/>
                <a:gd name="T64" fmla="+- 0 5859 5495"/>
                <a:gd name="T65" fmla="*/ T64 w 719"/>
                <a:gd name="T66" fmla="+- 0 1012 391"/>
                <a:gd name="T67" fmla="*/ 1012 h 622"/>
                <a:gd name="T68" fmla="+- 0 5931 5495"/>
                <a:gd name="T69" fmla="*/ T68 w 719"/>
                <a:gd name="T70" fmla="+- 0 1007 391"/>
                <a:gd name="T71" fmla="*/ 1007 h 622"/>
                <a:gd name="T72" fmla="+- 0 6000 5495"/>
                <a:gd name="T73" fmla="*/ T72 w 719"/>
                <a:gd name="T74" fmla="+- 0 987 391"/>
                <a:gd name="T75" fmla="*/ 987 h 622"/>
                <a:gd name="T76" fmla="+- 0 6062 5495"/>
                <a:gd name="T77" fmla="*/ T76 w 719"/>
                <a:gd name="T78" fmla="+- 0 953 391"/>
                <a:gd name="T79" fmla="*/ 953 h 622"/>
                <a:gd name="T80" fmla="+- 0 6115 5495"/>
                <a:gd name="T81" fmla="*/ T80 w 719"/>
                <a:gd name="T82" fmla="+- 0 906 391"/>
                <a:gd name="T83" fmla="*/ 906 h 622"/>
                <a:gd name="T84" fmla="+- 0 6158 5495"/>
                <a:gd name="T85" fmla="*/ T84 w 719"/>
                <a:gd name="T86" fmla="+- 0 847 391"/>
                <a:gd name="T87" fmla="*/ 847 h 622"/>
                <a:gd name="T88" fmla="+- 0 6186 5495"/>
                <a:gd name="T89" fmla="*/ T88 w 719"/>
                <a:gd name="T90" fmla="+- 0 778 391"/>
                <a:gd name="T91" fmla="*/ 778 h 622"/>
                <a:gd name="T92" fmla="+- 0 6209 5495"/>
                <a:gd name="T93" fmla="*/ T92 w 719"/>
                <a:gd name="T94" fmla="+- 0 672 391"/>
                <a:gd name="T95" fmla="*/ 672 h 622"/>
                <a:gd name="T96" fmla="+- 0 6214 5495"/>
                <a:gd name="T97" fmla="*/ T96 w 719"/>
                <a:gd name="T98" fmla="+- 0 626 391"/>
                <a:gd name="T99" fmla="*/ 626 h 622"/>
                <a:gd name="T100" fmla="+- 0 6213 5495"/>
                <a:gd name="T101" fmla="*/ T100 w 719"/>
                <a:gd name="T102" fmla="+- 0 585 391"/>
                <a:gd name="T103" fmla="*/ 585 h 622"/>
                <a:gd name="T104" fmla="+- 0 6200 5495"/>
                <a:gd name="T105" fmla="*/ T104 w 719"/>
                <a:gd name="T106" fmla="+- 0 516 391"/>
                <a:gd name="T107" fmla="*/ 516 h 622"/>
                <a:gd name="T108" fmla="+- 0 6153 5495"/>
                <a:gd name="T109" fmla="*/ T108 w 719"/>
                <a:gd name="T110" fmla="+- 0 442 391"/>
                <a:gd name="T111" fmla="*/ 442 h 622"/>
                <a:gd name="T112" fmla="+- 0 6080 5495"/>
                <a:gd name="T113" fmla="*/ T112 w 719"/>
                <a:gd name="T114" fmla="+- 0 402 391"/>
                <a:gd name="T115" fmla="*/ 402 h 622"/>
                <a:gd name="T116" fmla="+- 0 5990 5495"/>
                <a:gd name="T117" fmla="*/ T116 w 719"/>
                <a:gd name="T118" fmla="+- 0 391 391"/>
                <a:gd name="T119" fmla="*/ 391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719" h="622">
                  <a:moveTo>
                    <a:pt x="495" y="0"/>
                  </a:moveTo>
                  <a:lnTo>
                    <a:pt x="429" y="7"/>
                  </a:lnTo>
                  <a:lnTo>
                    <a:pt x="360" y="23"/>
                  </a:lnTo>
                  <a:lnTo>
                    <a:pt x="291" y="49"/>
                  </a:lnTo>
                  <a:lnTo>
                    <a:pt x="225" y="82"/>
                  </a:lnTo>
                  <a:lnTo>
                    <a:pt x="163" y="122"/>
                  </a:lnTo>
                  <a:lnTo>
                    <a:pt x="108" y="166"/>
                  </a:lnTo>
                  <a:lnTo>
                    <a:pt x="61" y="215"/>
                  </a:lnTo>
                  <a:lnTo>
                    <a:pt x="27" y="267"/>
                  </a:lnTo>
                  <a:lnTo>
                    <a:pt x="1" y="347"/>
                  </a:lnTo>
                  <a:lnTo>
                    <a:pt x="0" y="374"/>
                  </a:lnTo>
                  <a:lnTo>
                    <a:pt x="4" y="401"/>
                  </a:lnTo>
                  <a:lnTo>
                    <a:pt x="46" y="478"/>
                  </a:lnTo>
                  <a:lnTo>
                    <a:pt x="102" y="526"/>
                  </a:lnTo>
                  <a:lnTo>
                    <a:pt x="182" y="570"/>
                  </a:lnTo>
                  <a:lnTo>
                    <a:pt x="290" y="609"/>
                  </a:lnTo>
                  <a:lnTo>
                    <a:pt x="364" y="621"/>
                  </a:lnTo>
                  <a:lnTo>
                    <a:pt x="436" y="616"/>
                  </a:lnTo>
                  <a:lnTo>
                    <a:pt x="505" y="596"/>
                  </a:lnTo>
                  <a:lnTo>
                    <a:pt x="567" y="562"/>
                  </a:lnTo>
                  <a:lnTo>
                    <a:pt x="620" y="515"/>
                  </a:lnTo>
                  <a:lnTo>
                    <a:pt x="663" y="456"/>
                  </a:lnTo>
                  <a:lnTo>
                    <a:pt x="691" y="387"/>
                  </a:lnTo>
                  <a:lnTo>
                    <a:pt x="714" y="281"/>
                  </a:lnTo>
                  <a:lnTo>
                    <a:pt x="719" y="235"/>
                  </a:lnTo>
                  <a:lnTo>
                    <a:pt x="718" y="194"/>
                  </a:lnTo>
                  <a:lnTo>
                    <a:pt x="705" y="125"/>
                  </a:lnTo>
                  <a:lnTo>
                    <a:pt x="658" y="51"/>
                  </a:lnTo>
                  <a:lnTo>
                    <a:pt x="585" y="1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37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/>
            </a:p>
          </p:txBody>
        </p:sp>
        <p:sp>
          <p:nvSpPr>
            <p:cNvPr id="24" name="Text Box 1715">
              <a:extLst>
                <a:ext uri="{FF2B5EF4-FFF2-40B4-BE49-F238E27FC236}">
                  <a16:creationId xmlns:a16="http://schemas.microsoft.com/office/drawing/2014/main" id="{CCDA94EB-C954-44EE-A96A-AF1BA4257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" y="390"/>
              <a:ext cx="719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875" algn="ctr">
                <a:spcBef>
                  <a:spcPts val="165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EFEFE"/>
                  </a:solidFill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2</a:t>
              </a:r>
              <a:endParaRPr lang="es-CR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25" name="Group 1714">
            <a:extLst>
              <a:ext uri="{FF2B5EF4-FFF2-40B4-BE49-F238E27FC236}">
                <a16:creationId xmlns:a16="http://schemas.microsoft.com/office/drawing/2014/main" id="{16E2A7F6-4B9E-4F2A-BDC2-1D33BB62EEF1}"/>
              </a:ext>
            </a:extLst>
          </p:cNvPr>
          <p:cNvGrpSpPr>
            <a:grpSpLocks/>
          </p:cNvGrpSpPr>
          <p:nvPr/>
        </p:nvGrpSpPr>
        <p:grpSpPr bwMode="auto">
          <a:xfrm>
            <a:off x="5202658" y="1680018"/>
            <a:ext cx="456565" cy="394970"/>
            <a:chOff x="5495" y="390"/>
            <a:chExt cx="719" cy="622"/>
          </a:xfrm>
        </p:grpSpPr>
        <p:sp>
          <p:nvSpPr>
            <p:cNvPr id="26" name="Freeform 1716">
              <a:extLst>
                <a:ext uri="{FF2B5EF4-FFF2-40B4-BE49-F238E27FC236}">
                  <a16:creationId xmlns:a16="http://schemas.microsoft.com/office/drawing/2014/main" id="{DE2593C2-C6FB-4296-9ABA-26665780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" y="390"/>
              <a:ext cx="719" cy="622"/>
            </a:xfrm>
            <a:custGeom>
              <a:avLst/>
              <a:gdLst>
                <a:gd name="T0" fmla="+- 0 5990 5495"/>
                <a:gd name="T1" fmla="*/ T0 w 719"/>
                <a:gd name="T2" fmla="+- 0 391 391"/>
                <a:gd name="T3" fmla="*/ 391 h 622"/>
                <a:gd name="T4" fmla="+- 0 5924 5495"/>
                <a:gd name="T5" fmla="*/ T4 w 719"/>
                <a:gd name="T6" fmla="+- 0 398 391"/>
                <a:gd name="T7" fmla="*/ 398 h 622"/>
                <a:gd name="T8" fmla="+- 0 5855 5495"/>
                <a:gd name="T9" fmla="*/ T8 w 719"/>
                <a:gd name="T10" fmla="+- 0 414 391"/>
                <a:gd name="T11" fmla="*/ 414 h 622"/>
                <a:gd name="T12" fmla="+- 0 5786 5495"/>
                <a:gd name="T13" fmla="*/ T12 w 719"/>
                <a:gd name="T14" fmla="+- 0 440 391"/>
                <a:gd name="T15" fmla="*/ 440 h 622"/>
                <a:gd name="T16" fmla="+- 0 5720 5495"/>
                <a:gd name="T17" fmla="*/ T16 w 719"/>
                <a:gd name="T18" fmla="+- 0 473 391"/>
                <a:gd name="T19" fmla="*/ 473 h 622"/>
                <a:gd name="T20" fmla="+- 0 5658 5495"/>
                <a:gd name="T21" fmla="*/ T20 w 719"/>
                <a:gd name="T22" fmla="+- 0 513 391"/>
                <a:gd name="T23" fmla="*/ 513 h 622"/>
                <a:gd name="T24" fmla="+- 0 5603 5495"/>
                <a:gd name="T25" fmla="*/ T24 w 719"/>
                <a:gd name="T26" fmla="+- 0 557 391"/>
                <a:gd name="T27" fmla="*/ 557 h 622"/>
                <a:gd name="T28" fmla="+- 0 5556 5495"/>
                <a:gd name="T29" fmla="*/ T28 w 719"/>
                <a:gd name="T30" fmla="+- 0 606 391"/>
                <a:gd name="T31" fmla="*/ 606 h 622"/>
                <a:gd name="T32" fmla="+- 0 5522 5495"/>
                <a:gd name="T33" fmla="*/ T32 w 719"/>
                <a:gd name="T34" fmla="+- 0 658 391"/>
                <a:gd name="T35" fmla="*/ 658 h 622"/>
                <a:gd name="T36" fmla="+- 0 5496 5495"/>
                <a:gd name="T37" fmla="*/ T36 w 719"/>
                <a:gd name="T38" fmla="+- 0 738 391"/>
                <a:gd name="T39" fmla="*/ 738 h 622"/>
                <a:gd name="T40" fmla="+- 0 5495 5495"/>
                <a:gd name="T41" fmla="*/ T40 w 719"/>
                <a:gd name="T42" fmla="+- 0 765 391"/>
                <a:gd name="T43" fmla="*/ 765 h 622"/>
                <a:gd name="T44" fmla="+- 0 5499 5495"/>
                <a:gd name="T45" fmla="*/ T44 w 719"/>
                <a:gd name="T46" fmla="+- 0 792 391"/>
                <a:gd name="T47" fmla="*/ 792 h 622"/>
                <a:gd name="T48" fmla="+- 0 5541 5495"/>
                <a:gd name="T49" fmla="*/ T48 w 719"/>
                <a:gd name="T50" fmla="+- 0 869 391"/>
                <a:gd name="T51" fmla="*/ 869 h 622"/>
                <a:gd name="T52" fmla="+- 0 5597 5495"/>
                <a:gd name="T53" fmla="*/ T52 w 719"/>
                <a:gd name="T54" fmla="+- 0 917 391"/>
                <a:gd name="T55" fmla="*/ 917 h 622"/>
                <a:gd name="T56" fmla="+- 0 5677 5495"/>
                <a:gd name="T57" fmla="*/ T56 w 719"/>
                <a:gd name="T58" fmla="+- 0 961 391"/>
                <a:gd name="T59" fmla="*/ 961 h 622"/>
                <a:gd name="T60" fmla="+- 0 5785 5495"/>
                <a:gd name="T61" fmla="*/ T60 w 719"/>
                <a:gd name="T62" fmla="+- 0 1000 391"/>
                <a:gd name="T63" fmla="*/ 1000 h 622"/>
                <a:gd name="T64" fmla="+- 0 5859 5495"/>
                <a:gd name="T65" fmla="*/ T64 w 719"/>
                <a:gd name="T66" fmla="+- 0 1012 391"/>
                <a:gd name="T67" fmla="*/ 1012 h 622"/>
                <a:gd name="T68" fmla="+- 0 5931 5495"/>
                <a:gd name="T69" fmla="*/ T68 w 719"/>
                <a:gd name="T70" fmla="+- 0 1007 391"/>
                <a:gd name="T71" fmla="*/ 1007 h 622"/>
                <a:gd name="T72" fmla="+- 0 6000 5495"/>
                <a:gd name="T73" fmla="*/ T72 w 719"/>
                <a:gd name="T74" fmla="+- 0 987 391"/>
                <a:gd name="T75" fmla="*/ 987 h 622"/>
                <a:gd name="T76" fmla="+- 0 6062 5495"/>
                <a:gd name="T77" fmla="*/ T76 w 719"/>
                <a:gd name="T78" fmla="+- 0 953 391"/>
                <a:gd name="T79" fmla="*/ 953 h 622"/>
                <a:gd name="T80" fmla="+- 0 6115 5495"/>
                <a:gd name="T81" fmla="*/ T80 w 719"/>
                <a:gd name="T82" fmla="+- 0 906 391"/>
                <a:gd name="T83" fmla="*/ 906 h 622"/>
                <a:gd name="T84" fmla="+- 0 6158 5495"/>
                <a:gd name="T85" fmla="*/ T84 w 719"/>
                <a:gd name="T86" fmla="+- 0 847 391"/>
                <a:gd name="T87" fmla="*/ 847 h 622"/>
                <a:gd name="T88" fmla="+- 0 6186 5495"/>
                <a:gd name="T89" fmla="*/ T88 w 719"/>
                <a:gd name="T90" fmla="+- 0 778 391"/>
                <a:gd name="T91" fmla="*/ 778 h 622"/>
                <a:gd name="T92" fmla="+- 0 6209 5495"/>
                <a:gd name="T93" fmla="*/ T92 w 719"/>
                <a:gd name="T94" fmla="+- 0 672 391"/>
                <a:gd name="T95" fmla="*/ 672 h 622"/>
                <a:gd name="T96" fmla="+- 0 6214 5495"/>
                <a:gd name="T97" fmla="*/ T96 w 719"/>
                <a:gd name="T98" fmla="+- 0 626 391"/>
                <a:gd name="T99" fmla="*/ 626 h 622"/>
                <a:gd name="T100" fmla="+- 0 6213 5495"/>
                <a:gd name="T101" fmla="*/ T100 w 719"/>
                <a:gd name="T102" fmla="+- 0 585 391"/>
                <a:gd name="T103" fmla="*/ 585 h 622"/>
                <a:gd name="T104" fmla="+- 0 6200 5495"/>
                <a:gd name="T105" fmla="*/ T104 w 719"/>
                <a:gd name="T106" fmla="+- 0 516 391"/>
                <a:gd name="T107" fmla="*/ 516 h 622"/>
                <a:gd name="T108" fmla="+- 0 6153 5495"/>
                <a:gd name="T109" fmla="*/ T108 w 719"/>
                <a:gd name="T110" fmla="+- 0 442 391"/>
                <a:gd name="T111" fmla="*/ 442 h 622"/>
                <a:gd name="T112" fmla="+- 0 6080 5495"/>
                <a:gd name="T113" fmla="*/ T112 w 719"/>
                <a:gd name="T114" fmla="+- 0 402 391"/>
                <a:gd name="T115" fmla="*/ 402 h 622"/>
                <a:gd name="T116" fmla="+- 0 5990 5495"/>
                <a:gd name="T117" fmla="*/ T116 w 719"/>
                <a:gd name="T118" fmla="+- 0 391 391"/>
                <a:gd name="T119" fmla="*/ 391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719" h="622">
                  <a:moveTo>
                    <a:pt x="495" y="0"/>
                  </a:moveTo>
                  <a:lnTo>
                    <a:pt x="429" y="7"/>
                  </a:lnTo>
                  <a:lnTo>
                    <a:pt x="360" y="23"/>
                  </a:lnTo>
                  <a:lnTo>
                    <a:pt x="291" y="49"/>
                  </a:lnTo>
                  <a:lnTo>
                    <a:pt x="225" y="82"/>
                  </a:lnTo>
                  <a:lnTo>
                    <a:pt x="163" y="122"/>
                  </a:lnTo>
                  <a:lnTo>
                    <a:pt x="108" y="166"/>
                  </a:lnTo>
                  <a:lnTo>
                    <a:pt x="61" y="215"/>
                  </a:lnTo>
                  <a:lnTo>
                    <a:pt x="27" y="267"/>
                  </a:lnTo>
                  <a:lnTo>
                    <a:pt x="1" y="347"/>
                  </a:lnTo>
                  <a:lnTo>
                    <a:pt x="0" y="374"/>
                  </a:lnTo>
                  <a:lnTo>
                    <a:pt x="4" y="401"/>
                  </a:lnTo>
                  <a:lnTo>
                    <a:pt x="46" y="478"/>
                  </a:lnTo>
                  <a:lnTo>
                    <a:pt x="102" y="526"/>
                  </a:lnTo>
                  <a:lnTo>
                    <a:pt x="182" y="570"/>
                  </a:lnTo>
                  <a:lnTo>
                    <a:pt x="290" y="609"/>
                  </a:lnTo>
                  <a:lnTo>
                    <a:pt x="364" y="621"/>
                  </a:lnTo>
                  <a:lnTo>
                    <a:pt x="436" y="616"/>
                  </a:lnTo>
                  <a:lnTo>
                    <a:pt x="505" y="596"/>
                  </a:lnTo>
                  <a:lnTo>
                    <a:pt x="567" y="562"/>
                  </a:lnTo>
                  <a:lnTo>
                    <a:pt x="620" y="515"/>
                  </a:lnTo>
                  <a:lnTo>
                    <a:pt x="663" y="456"/>
                  </a:lnTo>
                  <a:lnTo>
                    <a:pt x="691" y="387"/>
                  </a:lnTo>
                  <a:lnTo>
                    <a:pt x="714" y="281"/>
                  </a:lnTo>
                  <a:lnTo>
                    <a:pt x="719" y="235"/>
                  </a:lnTo>
                  <a:lnTo>
                    <a:pt x="718" y="194"/>
                  </a:lnTo>
                  <a:lnTo>
                    <a:pt x="705" y="125"/>
                  </a:lnTo>
                  <a:lnTo>
                    <a:pt x="658" y="51"/>
                  </a:lnTo>
                  <a:lnTo>
                    <a:pt x="585" y="1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37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/>
            </a:p>
          </p:txBody>
        </p:sp>
        <p:sp>
          <p:nvSpPr>
            <p:cNvPr id="27" name="Text Box 1715">
              <a:extLst>
                <a:ext uri="{FF2B5EF4-FFF2-40B4-BE49-F238E27FC236}">
                  <a16:creationId xmlns:a16="http://schemas.microsoft.com/office/drawing/2014/main" id="{54B8BE50-6513-44BE-8126-E070FAAD5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" y="390"/>
              <a:ext cx="719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875" algn="ctr">
                <a:spcBef>
                  <a:spcPts val="165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EFEFE"/>
                  </a:solidFill>
                  <a:effectLst/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3</a:t>
              </a:r>
              <a:endParaRPr lang="es-CR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  <p:grpSp>
        <p:nvGrpSpPr>
          <p:cNvPr id="28" name="Group 1714">
            <a:extLst>
              <a:ext uri="{FF2B5EF4-FFF2-40B4-BE49-F238E27FC236}">
                <a16:creationId xmlns:a16="http://schemas.microsoft.com/office/drawing/2014/main" id="{6D8FB908-8E37-4943-9E04-32496EC26069}"/>
              </a:ext>
            </a:extLst>
          </p:cNvPr>
          <p:cNvGrpSpPr>
            <a:grpSpLocks/>
          </p:cNvGrpSpPr>
          <p:nvPr/>
        </p:nvGrpSpPr>
        <p:grpSpPr bwMode="auto">
          <a:xfrm>
            <a:off x="7433918" y="1629440"/>
            <a:ext cx="456565" cy="394970"/>
            <a:chOff x="5495" y="390"/>
            <a:chExt cx="719" cy="622"/>
          </a:xfrm>
        </p:grpSpPr>
        <p:sp>
          <p:nvSpPr>
            <p:cNvPr id="29" name="Freeform 1716">
              <a:extLst>
                <a:ext uri="{FF2B5EF4-FFF2-40B4-BE49-F238E27FC236}">
                  <a16:creationId xmlns:a16="http://schemas.microsoft.com/office/drawing/2014/main" id="{C7853506-050A-4FE5-9EA3-BD8F1AEEB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" y="390"/>
              <a:ext cx="719" cy="622"/>
            </a:xfrm>
            <a:custGeom>
              <a:avLst/>
              <a:gdLst>
                <a:gd name="T0" fmla="+- 0 5990 5495"/>
                <a:gd name="T1" fmla="*/ T0 w 719"/>
                <a:gd name="T2" fmla="+- 0 391 391"/>
                <a:gd name="T3" fmla="*/ 391 h 622"/>
                <a:gd name="T4" fmla="+- 0 5924 5495"/>
                <a:gd name="T5" fmla="*/ T4 w 719"/>
                <a:gd name="T6" fmla="+- 0 398 391"/>
                <a:gd name="T7" fmla="*/ 398 h 622"/>
                <a:gd name="T8" fmla="+- 0 5855 5495"/>
                <a:gd name="T9" fmla="*/ T8 w 719"/>
                <a:gd name="T10" fmla="+- 0 414 391"/>
                <a:gd name="T11" fmla="*/ 414 h 622"/>
                <a:gd name="T12" fmla="+- 0 5786 5495"/>
                <a:gd name="T13" fmla="*/ T12 w 719"/>
                <a:gd name="T14" fmla="+- 0 440 391"/>
                <a:gd name="T15" fmla="*/ 440 h 622"/>
                <a:gd name="T16" fmla="+- 0 5720 5495"/>
                <a:gd name="T17" fmla="*/ T16 w 719"/>
                <a:gd name="T18" fmla="+- 0 473 391"/>
                <a:gd name="T19" fmla="*/ 473 h 622"/>
                <a:gd name="T20" fmla="+- 0 5658 5495"/>
                <a:gd name="T21" fmla="*/ T20 w 719"/>
                <a:gd name="T22" fmla="+- 0 513 391"/>
                <a:gd name="T23" fmla="*/ 513 h 622"/>
                <a:gd name="T24" fmla="+- 0 5603 5495"/>
                <a:gd name="T25" fmla="*/ T24 w 719"/>
                <a:gd name="T26" fmla="+- 0 557 391"/>
                <a:gd name="T27" fmla="*/ 557 h 622"/>
                <a:gd name="T28" fmla="+- 0 5556 5495"/>
                <a:gd name="T29" fmla="*/ T28 w 719"/>
                <a:gd name="T30" fmla="+- 0 606 391"/>
                <a:gd name="T31" fmla="*/ 606 h 622"/>
                <a:gd name="T32" fmla="+- 0 5522 5495"/>
                <a:gd name="T33" fmla="*/ T32 w 719"/>
                <a:gd name="T34" fmla="+- 0 658 391"/>
                <a:gd name="T35" fmla="*/ 658 h 622"/>
                <a:gd name="T36" fmla="+- 0 5496 5495"/>
                <a:gd name="T37" fmla="*/ T36 w 719"/>
                <a:gd name="T38" fmla="+- 0 738 391"/>
                <a:gd name="T39" fmla="*/ 738 h 622"/>
                <a:gd name="T40" fmla="+- 0 5495 5495"/>
                <a:gd name="T41" fmla="*/ T40 w 719"/>
                <a:gd name="T42" fmla="+- 0 765 391"/>
                <a:gd name="T43" fmla="*/ 765 h 622"/>
                <a:gd name="T44" fmla="+- 0 5499 5495"/>
                <a:gd name="T45" fmla="*/ T44 w 719"/>
                <a:gd name="T46" fmla="+- 0 792 391"/>
                <a:gd name="T47" fmla="*/ 792 h 622"/>
                <a:gd name="T48" fmla="+- 0 5541 5495"/>
                <a:gd name="T49" fmla="*/ T48 w 719"/>
                <a:gd name="T50" fmla="+- 0 869 391"/>
                <a:gd name="T51" fmla="*/ 869 h 622"/>
                <a:gd name="T52" fmla="+- 0 5597 5495"/>
                <a:gd name="T53" fmla="*/ T52 w 719"/>
                <a:gd name="T54" fmla="+- 0 917 391"/>
                <a:gd name="T55" fmla="*/ 917 h 622"/>
                <a:gd name="T56" fmla="+- 0 5677 5495"/>
                <a:gd name="T57" fmla="*/ T56 w 719"/>
                <a:gd name="T58" fmla="+- 0 961 391"/>
                <a:gd name="T59" fmla="*/ 961 h 622"/>
                <a:gd name="T60" fmla="+- 0 5785 5495"/>
                <a:gd name="T61" fmla="*/ T60 w 719"/>
                <a:gd name="T62" fmla="+- 0 1000 391"/>
                <a:gd name="T63" fmla="*/ 1000 h 622"/>
                <a:gd name="T64" fmla="+- 0 5859 5495"/>
                <a:gd name="T65" fmla="*/ T64 w 719"/>
                <a:gd name="T66" fmla="+- 0 1012 391"/>
                <a:gd name="T67" fmla="*/ 1012 h 622"/>
                <a:gd name="T68" fmla="+- 0 5931 5495"/>
                <a:gd name="T69" fmla="*/ T68 w 719"/>
                <a:gd name="T70" fmla="+- 0 1007 391"/>
                <a:gd name="T71" fmla="*/ 1007 h 622"/>
                <a:gd name="T72" fmla="+- 0 6000 5495"/>
                <a:gd name="T73" fmla="*/ T72 w 719"/>
                <a:gd name="T74" fmla="+- 0 987 391"/>
                <a:gd name="T75" fmla="*/ 987 h 622"/>
                <a:gd name="T76" fmla="+- 0 6062 5495"/>
                <a:gd name="T77" fmla="*/ T76 w 719"/>
                <a:gd name="T78" fmla="+- 0 953 391"/>
                <a:gd name="T79" fmla="*/ 953 h 622"/>
                <a:gd name="T80" fmla="+- 0 6115 5495"/>
                <a:gd name="T81" fmla="*/ T80 w 719"/>
                <a:gd name="T82" fmla="+- 0 906 391"/>
                <a:gd name="T83" fmla="*/ 906 h 622"/>
                <a:gd name="T84" fmla="+- 0 6158 5495"/>
                <a:gd name="T85" fmla="*/ T84 w 719"/>
                <a:gd name="T86" fmla="+- 0 847 391"/>
                <a:gd name="T87" fmla="*/ 847 h 622"/>
                <a:gd name="T88" fmla="+- 0 6186 5495"/>
                <a:gd name="T89" fmla="*/ T88 w 719"/>
                <a:gd name="T90" fmla="+- 0 778 391"/>
                <a:gd name="T91" fmla="*/ 778 h 622"/>
                <a:gd name="T92" fmla="+- 0 6209 5495"/>
                <a:gd name="T93" fmla="*/ T92 w 719"/>
                <a:gd name="T94" fmla="+- 0 672 391"/>
                <a:gd name="T95" fmla="*/ 672 h 622"/>
                <a:gd name="T96" fmla="+- 0 6214 5495"/>
                <a:gd name="T97" fmla="*/ T96 w 719"/>
                <a:gd name="T98" fmla="+- 0 626 391"/>
                <a:gd name="T99" fmla="*/ 626 h 622"/>
                <a:gd name="T100" fmla="+- 0 6213 5495"/>
                <a:gd name="T101" fmla="*/ T100 w 719"/>
                <a:gd name="T102" fmla="+- 0 585 391"/>
                <a:gd name="T103" fmla="*/ 585 h 622"/>
                <a:gd name="T104" fmla="+- 0 6200 5495"/>
                <a:gd name="T105" fmla="*/ T104 w 719"/>
                <a:gd name="T106" fmla="+- 0 516 391"/>
                <a:gd name="T107" fmla="*/ 516 h 622"/>
                <a:gd name="T108" fmla="+- 0 6153 5495"/>
                <a:gd name="T109" fmla="*/ T108 w 719"/>
                <a:gd name="T110" fmla="+- 0 442 391"/>
                <a:gd name="T111" fmla="*/ 442 h 622"/>
                <a:gd name="T112" fmla="+- 0 6080 5495"/>
                <a:gd name="T113" fmla="*/ T112 w 719"/>
                <a:gd name="T114" fmla="+- 0 402 391"/>
                <a:gd name="T115" fmla="*/ 402 h 622"/>
                <a:gd name="T116" fmla="+- 0 5990 5495"/>
                <a:gd name="T117" fmla="*/ T116 w 719"/>
                <a:gd name="T118" fmla="+- 0 391 391"/>
                <a:gd name="T119" fmla="*/ 391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719" h="622">
                  <a:moveTo>
                    <a:pt x="495" y="0"/>
                  </a:moveTo>
                  <a:lnTo>
                    <a:pt x="429" y="7"/>
                  </a:lnTo>
                  <a:lnTo>
                    <a:pt x="360" y="23"/>
                  </a:lnTo>
                  <a:lnTo>
                    <a:pt x="291" y="49"/>
                  </a:lnTo>
                  <a:lnTo>
                    <a:pt x="225" y="82"/>
                  </a:lnTo>
                  <a:lnTo>
                    <a:pt x="163" y="122"/>
                  </a:lnTo>
                  <a:lnTo>
                    <a:pt x="108" y="166"/>
                  </a:lnTo>
                  <a:lnTo>
                    <a:pt x="61" y="215"/>
                  </a:lnTo>
                  <a:lnTo>
                    <a:pt x="27" y="267"/>
                  </a:lnTo>
                  <a:lnTo>
                    <a:pt x="1" y="347"/>
                  </a:lnTo>
                  <a:lnTo>
                    <a:pt x="0" y="374"/>
                  </a:lnTo>
                  <a:lnTo>
                    <a:pt x="4" y="401"/>
                  </a:lnTo>
                  <a:lnTo>
                    <a:pt x="46" y="478"/>
                  </a:lnTo>
                  <a:lnTo>
                    <a:pt x="102" y="526"/>
                  </a:lnTo>
                  <a:lnTo>
                    <a:pt x="182" y="570"/>
                  </a:lnTo>
                  <a:lnTo>
                    <a:pt x="290" y="609"/>
                  </a:lnTo>
                  <a:lnTo>
                    <a:pt x="364" y="621"/>
                  </a:lnTo>
                  <a:lnTo>
                    <a:pt x="436" y="616"/>
                  </a:lnTo>
                  <a:lnTo>
                    <a:pt x="505" y="596"/>
                  </a:lnTo>
                  <a:lnTo>
                    <a:pt x="567" y="562"/>
                  </a:lnTo>
                  <a:lnTo>
                    <a:pt x="620" y="515"/>
                  </a:lnTo>
                  <a:lnTo>
                    <a:pt x="663" y="456"/>
                  </a:lnTo>
                  <a:lnTo>
                    <a:pt x="691" y="387"/>
                  </a:lnTo>
                  <a:lnTo>
                    <a:pt x="714" y="281"/>
                  </a:lnTo>
                  <a:lnTo>
                    <a:pt x="719" y="235"/>
                  </a:lnTo>
                  <a:lnTo>
                    <a:pt x="718" y="194"/>
                  </a:lnTo>
                  <a:lnTo>
                    <a:pt x="705" y="125"/>
                  </a:lnTo>
                  <a:lnTo>
                    <a:pt x="658" y="51"/>
                  </a:lnTo>
                  <a:lnTo>
                    <a:pt x="585" y="1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37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/>
            </a:p>
          </p:txBody>
        </p:sp>
        <p:sp>
          <p:nvSpPr>
            <p:cNvPr id="30" name="Text Box 1715">
              <a:extLst>
                <a:ext uri="{FF2B5EF4-FFF2-40B4-BE49-F238E27FC236}">
                  <a16:creationId xmlns:a16="http://schemas.microsoft.com/office/drawing/2014/main" id="{14644C73-43D8-4168-9353-6D72F9045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" y="390"/>
              <a:ext cx="719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875" algn="ctr">
                <a:spcBef>
                  <a:spcPts val="165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EFEFE"/>
                  </a:solidFill>
                  <a:latin typeface="Candara" panose="020E0502030303020204" pitchFamily="34" charset="0"/>
                  <a:ea typeface="Candara" panose="020E0502030303020204" pitchFamily="34" charset="0"/>
                  <a:cs typeface="Candara" panose="020E0502030303020204" pitchFamily="34" charset="0"/>
                </a:rPr>
                <a:t>4</a:t>
              </a:r>
              <a:endParaRPr lang="es-CR" sz="11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401948"/>
      </p:ext>
    </p:extLst>
  </p:cSld>
  <p:clrMapOvr>
    <a:masterClrMapping/>
  </p:clrMapOvr>
</p:sld>
</file>

<file path=ppt/theme/theme1.xml><?xml version="1.0" encoding="utf-8"?>
<a:theme xmlns:a="http://schemas.openxmlformats.org/drawingml/2006/main" name="KWM Onscreen Presentation">
  <a:themeElements>
    <a:clrScheme name="KWM Red">
      <a:dk1>
        <a:srgbClr val="404040"/>
      </a:dk1>
      <a:lt1>
        <a:srgbClr val="FFFFFF"/>
      </a:lt1>
      <a:dk2>
        <a:srgbClr val="00AEEE"/>
      </a:dk2>
      <a:lt2>
        <a:srgbClr val="FFFFFF"/>
      </a:lt2>
      <a:accent1>
        <a:srgbClr val="EE0033"/>
      </a:accent1>
      <a:accent2>
        <a:srgbClr val="00AEEE"/>
      </a:accent2>
      <a:accent3>
        <a:srgbClr val="EE0088"/>
      </a:accent3>
      <a:accent4>
        <a:srgbClr val="332888"/>
      </a:accent4>
      <a:accent5>
        <a:srgbClr val="FFCC00"/>
      </a:accent5>
      <a:accent6>
        <a:srgbClr val="EE6622"/>
      </a:accent6>
      <a:hlink>
        <a:srgbClr val="0055AA"/>
      </a:hlink>
      <a:folHlink>
        <a:srgbClr val="332888"/>
      </a:folHlink>
    </a:clrScheme>
    <a:fontScheme name="KW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7982956C4C5F4E865ED87849D24819" ma:contentTypeVersion="10" ma:contentTypeDescription="Create a new document." ma:contentTypeScope="" ma:versionID="bbf3f845c4f3618aba83e3b1be263f45">
  <xsd:schema xmlns:xsd="http://www.w3.org/2001/XMLSchema" xmlns:xs="http://www.w3.org/2001/XMLSchema" xmlns:p="http://schemas.microsoft.com/office/2006/metadata/properties" xmlns:ns3="0dd7467e-6ac7-4085-9219-de168a09a0a9" xmlns:ns4="3e68d376-4b85-480b-a610-1e8362a20175" targetNamespace="http://schemas.microsoft.com/office/2006/metadata/properties" ma:root="true" ma:fieldsID="00f0c4330490daea3359e66e9d6db865" ns3:_="" ns4:_="">
    <xsd:import namespace="0dd7467e-6ac7-4085-9219-de168a09a0a9"/>
    <xsd:import namespace="3e68d376-4b85-480b-a610-1e8362a201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7467e-6ac7-4085-9219-de168a09a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8d376-4b85-480b-a610-1e8362a201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1125D0-1346-4B92-86B8-7FB5B5BB8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7467e-6ac7-4085-9219-de168a09a0a9"/>
    <ds:schemaRef ds:uri="3e68d376-4b85-480b-a610-1e8362a201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F38530-6712-4BCA-A654-C24629302FE9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e68d376-4b85-480b-a610-1e8362a20175"/>
    <ds:schemaRef ds:uri="0dd7467e-6ac7-4085-9219-de168a09a0a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EBFBA10-EE2F-4B01-9731-908EA8300B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180</Words>
  <Application>Microsoft Office PowerPoint</Application>
  <PresentationFormat>Presentación en pantalla (16:9)</PresentationFormat>
  <Paragraphs>72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KWM Onscreen Presentation</vt:lpstr>
      <vt:lpstr>Presentación de PowerPoint</vt:lpstr>
      <vt:lpstr>Simple Present Tense: Verb forms</vt:lpstr>
      <vt:lpstr>Simple Present Tense: Verb forms</vt:lpstr>
      <vt:lpstr>     Adjectives</vt:lpstr>
      <vt:lpstr>Why is Litter Bad?</vt:lpstr>
      <vt:lpstr>Who leaves litter on the ground?</vt:lpstr>
      <vt:lpstr>What can you do about litter?</vt:lpstr>
      <vt:lpstr>Which kind of litter take longer to decompose?</vt:lpstr>
      <vt:lpstr>Sequence Adverbs</vt:lpstr>
      <vt:lpstr>Idioms</vt:lpstr>
      <vt:lpstr>Idioms</vt:lpstr>
    </vt:vector>
  </TitlesOfParts>
  <Company>King &amp; Wood Mallesons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KWM</dc:creator>
  <cp:lastModifiedBy>Sandra Maria Araya Acuna</cp:lastModifiedBy>
  <cp:revision>116</cp:revision>
  <cp:lastPrinted>2013-05-19T23:20:37Z</cp:lastPrinted>
  <dcterms:created xsi:type="dcterms:W3CDTF">2019-10-17T04:12:53Z</dcterms:created>
  <dcterms:modified xsi:type="dcterms:W3CDTF">2022-07-22T20:15:54Z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WMStyles">
    <vt:lpwstr>Onscreen</vt:lpwstr>
  </property>
  <property fmtid="{D5CDD505-2E9C-101B-9397-08002B2CF9AE}" pid="3" name="KWMThemeColour">
    <vt:lpwstr>cyan</vt:lpwstr>
  </property>
  <property fmtid="{D5CDD505-2E9C-101B-9397-08002B2CF9AE}" pid="4" name="M_SSCheck">
    <vt:lpwstr>0100100</vt:lpwstr>
  </property>
  <property fmtid="{D5CDD505-2E9C-101B-9397-08002B2CF9AE}" pid="5" name="M_SSFix">
    <vt:lpwstr>05XX5XX</vt:lpwstr>
  </property>
  <property fmtid="{D5CDD505-2E9C-101B-9397-08002B2CF9AE}" pid="6" name="SlideDeck">
    <vt:lpwstr>OnscreenPresentation.pptx</vt:lpwstr>
  </property>
  <property fmtid="{D5CDD505-2E9C-101B-9397-08002B2CF9AE}" pid="7" name="ContentTypeId">
    <vt:lpwstr>0x010100477982956C4C5F4E865ED87849D24819</vt:lpwstr>
  </property>
</Properties>
</file>